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648"/>
  </p:normalViewPr>
  <p:slideViewPr>
    <p:cSldViewPr snapToGrid="0">
      <p:cViewPr varScale="1">
        <p:scale>
          <a:sx n="84" d="100"/>
          <a:sy n="84" d="100"/>
        </p:scale>
        <p:origin x="2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08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29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20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56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5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70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06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84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1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5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60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08CF3-A3E7-0142-B231-08B0854C08C3}" type="datetimeFigureOut">
              <a:rPr lang="en-US" smtClean="0"/>
              <a:t>4/19/23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92005-A88D-2443-BB56-F6F536B00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822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EC54FE-9B26-E194-5798-CD0AC93892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671"/>
          <a:stretch/>
        </p:blipFill>
        <p:spPr>
          <a:xfrm rot="5400000">
            <a:off x="4544968" y="3482672"/>
            <a:ext cx="1856129" cy="160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BFEC16-7252-82BC-C674-EC612598EE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67" t="9251" r="50000" b="2932"/>
          <a:stretch/>
        </p:blipFill>
        <p:spPr>
          <a:xfrm>
            <a:off x="4672933" y="1100064"/>
            <a:ext cx="1600200" cy="2120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B9904F-4D60-34B4-2398-F1674624C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1" y="477130"/>
            <a:ext cx="4114800" cy="5486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1A83EE-2286-5028-59BF-7936C0DA2574}"/>
              </a:ext>
            </a:extLst>
          </p:cNvPr>
          <p:cNvSpPr txBox="1"/>
          <p:nvPr/>
        </p:nvSpPr>
        <p:spPr>
          <a:xfrm>
            <a:off x="532406" y="961564"/>
            <a:ext cx="2744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027487-BCE0-11E8-0C1F-C2AFFF971D24}"/>
              </a:ext>
            </a:extLst>
          </p:cNvPr>
          <p:cNvSpPr txBox="1"/>
          <p:nvPr/>
        </p:nvSpPr>
        <p:spPr>
          <a:xfrm>
            <a:off x="4396741" y="965687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7418EE-1CBD-8BCB-3E55-7B24F227C4E3}"/>
              </a:ext>
            </a:extLst>
          </p:cNvPr>
          <p:cNvSpPr txBox="1"/>
          <p:nvPr/>
        </p:nvSpPr>
        <p:spPr>
          <a:xfrm>
            <a:off x="4396741" y="3233329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47424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1596AC-2F4B-318B-BA06-FD8366AB6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80" y="617359"/>
            <a:ext cx="22860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888D7D-2171-A5C9-98A7-A4C8D7B59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758259"/>
            <a:ext cx="3657600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63DD54-3EA8-09C3-D738-4AEBBCF6C699}"/>
              </a:ext>
            </a:extLst>
          </p:cNvPr>
          <p:cNvSpPr txBox="1"/>
          <p:nvPr/>
        </p:nvSpPr>
        <p:spPr>
          <a:xfrm>
            <a:off x="457086" y="617359"/>
            <a:ext cx="2744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0212C5-2375-5CDF-E9B2-F292781D5F3F}"/>
              </a:ext>
            </a:extLst>
          </p:cNvPr>
          <p:cNvSpPr txBox="1"/>
          <p:nvPr/>
        </p:nvSpPr>
        <p:spPr>
          <a:xfrm>
            <a:off x="3840480" y="619760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16780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B5438B2-4582-18FA-D0F7-F76CDEC2E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" y="762000"/>
            <a:ext cx="2971800" cy="36613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24055E-E869-0BF2-4B7F-8064B7B59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4572000"/>
            <a:ext cx="2971800" cy="27460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A338CF-5771-468D-AB05-49E815782E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350" y="762000"/>
            <a:ext cx="2971800" cy="36613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25A8F6-D94F-7938-AAE4-95A05CF7CA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8350" y="4535253"/>
            <a:ext cx="2971800" cy="27460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8B9786-2905-547D-6264-C79033415A33}"/>
              </a:ext>
            </a:extLst>
          </p:cNvPr>
          <p:cNvSpPr txBox="1"/>
          <p:nvPr/>
        </p:nvSpPr>
        <p:spPr>
          <a:xfrm>
            <a:off x="509084" y="876300"/>
            <a:ext cx="2744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DD591-13A2-E864-3FD0-1E7EA428B586}"/>
              </a:ext>
            </a:extLst>
          </p:cNvPr>
          <p:cNvSpPr txBox="1"/>
          <p:nvPr/>
        </p:nvSpPr>
        <p:spPr>
          <a:xfrm>
            <a:off x="509084" y="4319214"/>
            <a:ext cx="2664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71ED44-CA4A-BA1B-CAE7-7B300A7E1A2D}"/>
              </a:ext>
            </a:extLst>
          </p:cNvPr>
          <p:cNvSpPr txBox="1"/>
          <p:nvPr/>
        </p:nvSpPr>
        <p:spPr>
          <a:xfrm>
            <a:off x="3429000" y="4319214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AFCBC1-DC8F-51EA-1DA1-346E03F5AB7C}"/>
              </a:ext>
            </a:extLst>
          </p:cNvPr>
          <p:cNvSpPr txBox="1"/>
          <p:nvPr/>
        </p:nvSpPr>
        <p:spPr>
          <a:xfrm>
            <a:off x="3582126" y="890355"/>
            <a:ext cx="2680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039149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6E345D2-B0F8-C987-B7BF-827BD350F344}"/>
              </a:ext>
            </a:extLst>
          </p:cNvPr>
          <p:cNvGrpSpPr/>
          <p:nvPr/>
        </p:nvGrpSpPr>
        <p:grpSpPr>
          <a:xfrm>
            <a:off x="737204" y="3977457"/>
            <a:ext cx="3972825" cy="3657600"/>
            <a:chOff x="973394" y="3436932"/>
            <a:chExt cx="3972825" cy="36576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71672C8-E419-2E76-5C33-8C6471CE86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3394" y="3436932"/>
              <a:ext cx="3657600" cy="36576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8094682-1989-B10D-DC00-6A4D7059C487}"/>
                </a:ext>
              </a:extLst>
            </p:cNvPr>
            <p:cNvSpPr txBox="1"/>
            <p:nvPr/>
          </p:nvSpPr>
          <p:spPr>
            <a:xfrm>
              <a:off x="1555319" y="4711678"/>
              <a:ext cx="1338010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rgbClr val="676767"/>
                  </a:solidFill>
                </a:rPr>
                <a:t>Distance from Traffic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F9C0AC6-07D4-01BD-3232-59F25B4D5A90}"/>
                </a:ext>
              </a:extLst>
            </p:cNvPr>
            <p:cNvSpPr txBox="1"/>
            <p:nvPr/>
          </p:nvSpPr>
          <p:spPr>
            <a:xfrm>
              <a:off x="3510512" y="4312919"/>
              <a:ext cx="1069455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rgbClr val="676767"/>
                  </a:solidFill>
                </a:rPr>
                <a:t>Daily Traffic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B63AFA-D6A5-4DBF-C672-51A1A8642271}"/>
                </a:ext>
              </a:extLst>
            </p:cNvPr>
            <p:cNvSpPr txBox="1"/>
            <p:nvPr/>
          </p:nvSpPr>
          <p:spPr>
            <a:xfrm>
              <a:off x="3510512" y="5859385"/>
              <a:ext cx="1211125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rgbClr val="676767"/>
                  </a:solidFill>
                </a:rPr>
                <a:t>Total Road Length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5A6A2C8-AF1E-27E2-277C-E62935EF9114}"/>
                </a:ext>
              </a:extLst>
            </p:cNvPr>
            <p:cNvSpPr txBox="1"/>
            <p:nvPr/>
          </p:nvSpPr>
          <p:spPr>
            <a:xfrm>
              <a:off x="3876764" y="5328278"/>
              <a:ext cx="1069455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050" dirty="0">
                  <a:solidFill>
                    <a:srgbClr val="676767"/>
                  </a:solidFill>
                </a:rPr>
                <a:t>Impervious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53D1227-D727-E95F-3B85-C78545DFCA5C}"/>
              </a:ext>
            </a:extLst>
          </p:cNvPr>
          <p:cNvGrpSpPr/>
          <p:nvPr/>
        </p:nvGrpSpPr>
        <p:grpSpPr>
          <a:xfrm>
            <a:off x="603193" y="439420"/>
            <a:ext cx="3657600" cy="4011999"/>
            <a:chOff x="542233" y="698500"/>
            <a:chExt cx="3657600" cy="4011999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77391BB-ABF0-603D-0229-B606A5459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2233" y="698500"/>
              <a:ext cx="3657600" cy="365760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9CADAD6-7E4C-2F82-7605-494BEA48E856}"/>
                </a:ext>
              </a:extLst>
            </p:cNvPr>
            <p:cNvGrpSpPr/>
            <p:nvPr/>
          </p:nvGrpSpPr>
          <p:grpSpPr>
            <a:xfrm>
              <a:off x="542233" y="698500"/>
              <a:ext cx="274434" cy="4011999"/>
              <a:chOff x="402533" y="520700"/>
              <a:chExt cx="274434" cy="4011999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07CEFE6-F0B8-D901-D794-6BF1AC6B09BF}"/>
                  </a:ext>
                </a:extLst>
              </p:cNvPr>
              <p:cNvSpPr txBox="1"/>
              <p:nvPr/>
            </p:nvSpPr>
            <p:spPr>
              <a:xfrm>
                <a:off x="402533" y="520700"/>
                <a:ext cx="274434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A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997F722-6D5E-01F6-2710-5CC3D22B4C99}"/>
                  </a:ext>
                </a:extLst>
              </p:cNvPr>
              <p:cNvSpPr txBox="1"/>
              <p:nvPr/>
            </p:nvSpPr>
            <p:spPr>
              <a:xfrm>
                <a:off x="402533" y="4255700"/>
                <a:ext cx="26802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B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6236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63FB6-CA94-32CF-FEA7-4BDAD4DD4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3300"/>
            <a:ext cx="5943600" cy="5943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2C9D11D-5944-E497-190D-3E9836A614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469"/>
          <a:stretch/>
        </p:blipFill>
        <p:spPr>
          <a:xfrm>
            <a:off x="594360" y="730250"/>
            <a:ext cx="5669280" cy="27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55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1631</TotalTime>
  <Words>20</Words>
  <Application>Microsoft Macintosh PowerPoint</Application>
  <PresentationFormat>Letter Paper (8.5x11 in)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Brandi Pessman</dc:creator>
  <cp:lastModifiedBy>Brandi Pessman</cp:lastModifiedBy>
  <cp:revision>4</cp:revision>
  <dcterms:created xsi:type="dcterms:W3CDTF">2023-04-17T21:54:58Z</dcterms:created>
  <dcterms:modified xsi:type="dcterms:W3CDTF">2023-04-19T15:10:18Z</dcterms:modified>
</cp:coreProperties>
</file>

<file path=docProps/thumbnail.jpeg>
</file>